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5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</p:sldIdLst>
  <p:sldSz cx="14630400" cy="8229600"/>
  <p:notesSz cx="8229600" cy="14630400"/>
  <p:embeddedFontLs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DM Sans" pitchFamily="2" charset="0"/>
      <p:regular r:id="rId18"/>
      <p:italic r:id="rId19"/>
    </p:embeddedFont>
    <p:embeddedFont>
      <p:font typeface="PT Serif" panose="020A0603040505020204" pitchFamily="18" charset="0"/>
      <p:regular r:id="rId20"/>
    </p:embeddedFont>
    <p:embeddedFont>
      <p:font typeface="Wingdings 3" panose="05040102010807070707" pitchFamily="18" charset="2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0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2519679"/>
            <a:ext cx="10590790" cy="3213178"/>
          </a:xfrm>
        </p:spPr>
        <p:txBody>
          <a:bodyPr anchor="b"/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2190781" y="2150669"/>
            <a:ext cx="1188719" cy="3657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AD6EE87-EBD5-4F12-A48A-63ACA297AC8F}" type="datetimeFigureOut">
              <a:rPr lang="en-US" smtClean="0"/>
              <a:t>5/24/2025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0742372" y="3873399"/>
            <a:ext cx="4631754" cy="36576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3049" y="354876"/>
            <a:ext cx="1005839" cy="921224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1113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5963912"/>
            <a:ext cx="10590791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5" y="822960"/>
            <a:ext cx="10590791" cy="4114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6643998"/>
            <a:ext cx="10590790" cy="592454"/>
          </a:xfrm>
        </p:spPr>
        <p:txBody>
          <a:bodyPr>
            <a:normAutofit/>
          </a:bodyPr>
          <a:lstStyle>
            <a:lvl1pPr marL="0" indent="0">
              <a:buNone/>
              <a:defRPr sz="144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756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558" y="1276101"/>
            <a:ext cx="10598179" cy="164758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251960"/>
            <a:ext cx="10590791" cy="297180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5519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057879" y="728803"/>
            <a:ext cx="962294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1861350" y="3136545"/>
            <a:ext cx="78331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254" y="1178561"/>
            <a:ext cx="10144687" cy="323595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335135" y="4414519"/>
            <a:ext cx="9277463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6" y="6035040"/>
            <a:ext cx="11093876" cy="1197428"/>
          </a:xfrm>
        </p:spPr>
        <p:txBody>
          <a:bodyPr anchor="ctr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78482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2844800"/>
            <a:ext cx="10590792" cy="218701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6029960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17855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3"/>
            <a:ext cx="377025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85944" y="3815717"/>
            <a:ext cx="3770255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5266" y="3124200"/>
            <a:ext cx="377641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15266" y="3815716"/>
            <a:ext cx="3776411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65762" y="3124201"/>
            <a:ext cx="377487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9465995" y="3815715"/>
            <a:ext cx="3774643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284765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326881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39595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439413"/>
            <a:ext cx="366052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1464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85945" y="6130927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2638" y="5439413"/>
            <a:ext cx="3660526" cy="691516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698155" y="3124200"/>
            <a:ext cx="3229492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84206" y="6130926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79331" y="5439414"/>
            <a:ext cx="366131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95637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79330" y="6130925"/>
            <a:ext cx="3661315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5286997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357362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3333" y="7670206"/>
            <a:ext cx="4373138" cy="36576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0888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3124200"/>
            <a:ext cx="10590791" cy="409956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4527" y="7670206"/>
            <a:ext cx="1188719" cy="365759"/>
          </a:xfrm>
        </p:spPr>
        <p:txBody>
          <a:bodyPr/>
          <a:lstStyle/>
          <a:p>
            <a:fld id="{4CD73815-2707-4475-8F1A-B873CB631BB4}" type="datetimeFigureOut">
              <a:rPr lang="en-US" smtClean="0"/>
              <a:t>5/24/2025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0297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2283" y="1534160"/>
            <a:ext cx="1691958" cy="569830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1534160"/>
            <a:ext cx="7507230" cy="569830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783725" y="7670206"/>
            <a:ext cx="1190562" cy="365759"/>
          </a:xfrm>
        </p:spPr>
        <p:txBody>
          <a:bodyPr/>
          <a:lstStyle/>
          <a:p>
            <a:fld id="{2A4AFB99-0EAB-4182-AFF8-E214C82A68F6}" type="datetimeFigureOut">
              <a:rPr lang="en-US" smtClean="0"/>
              <a:t>5/24/2025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13816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947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88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945" y="3124200"/>
            <a:ext cx="10590791" cy="4099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5/24/2025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680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29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6592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2602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9909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715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3263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9006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071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213174"/>
            <a:ext cx="5221230" cy="2740589"/>
          </a:xfrm>
        </p:spPr>
        <p:txBody>
          <a:bodyPr anchor="ctr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671" y="3213173"/>
            <a:ext cx="4509054" cy="2740589"/>
          </a:xfrm>
        </p:spPr>
        <p:txBody>
          <a:bodyPr anchor="ctr"/>
          <a:lstStyle>
            <a:lvl1pPr marL="0" indent="0" algn="l">
              <a:buNone/>
              <a:defRPr sz="24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5/24/2025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7206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5945" y="3124201"/>
            <a:ext cx="5790190" cy="409956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0455" y="3124200"/>
            <a:ext cx="5790191" cy="40995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5/24/2025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4771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3124200"/>
            <a:ext cx="579018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5945" y="3815715"/>
            <a:ext cx="5790190" cy="3408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50455" y="3124200"/>
            <a:ext cx="579019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50455" y="3815715"/>
            <a:ext cx="5790191" cy="3408047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5/24/2025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4553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13696" cy="84835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5/24/2025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2045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5/24/2025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83122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1554480"/>
            <a:ext cx="3351790" cy="192024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7375" y="1737360"/>
            <a:ext cx="6228079" cy="54864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3755137"/>
            <a:ext cx="3351790" cy="3474719"/>
          </a:xfrm>
        </p:spPr>
        <p:txBody>
          <a:bodyPr/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5/24/2025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7957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2032000"/>
            <a:ext cx="4638161" cy="208280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57444" y="1371600"/>
            <a:ext cx="3872632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4389120"/>
            <a:ext cx="4631054" cy="1645920"/>
          </a:xfrm>
        </p:spPr>
        <p:txBody>
          <a:bodyPr>
            <a:normAutofit/>
          </a:bodyPr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5/24/2025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98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385945" y="1168402"/>
            <a:ext cx="10513696" cy="848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0"/>
            <a:ext cx="10513696" cy="4099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83725" y="7670206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accent1"/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5/24/2025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3333" y="7670206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4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  <p:sldLayoutId id="2147483775" r:id="rId21"/>
    <p:sldLayoutId id="2147483776" r:id="rId22"/>
    <p:sldLayoutId id="2147483777" r:id="rId23"/>
    <p:sldLayoutId id="2147483778" r:id="rId24"/>
    <p:sldLayoutId id="2147483779" r:id="rId25"/>
    <p:sldLayoutId id="2147483780" r:id="rId26"/>
    <p:sldLayoutId id="2147483781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6478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Student Management System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315200" y="27639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i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 OOPs Project in Java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6280188" y="38298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Group Name: Fantastic Four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6280189" y="44110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Team Members Name: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280190" y="48476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Virat(Team Leader)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6280190" y="52842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Yash mishra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7208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pankaj kumar 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1574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chetan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619363"/>
            <a:ext cx="5894189" cy="736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Future Enhancements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785813" y="1692831"/>
            <a:ext cx="7572375" cy="1310997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10245" y="1917263"/>
            <a:ext cx="2947035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Persistence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10245" y="2420183"/>
            <a:ext cx="7123509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Save data to a file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5813" y="3228261"/>
            <a:ext cx="7572375" cy="1310997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10245" y="3452693"/>
            <a:ext cx="2947035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Search &amp; Sorting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10245" y="3955613"/>
            <a:ext cx="7123509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 search and sorting features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5813" y="4763691"/>
            <a:ext cx="7572375" cy="1310997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10245" y="4988123"/>
            <a:ext cx="2947035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GUI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10245" y="5491043"/>
            <a:ext cx="7123509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JavaFX or Swing interface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85813" y="6299121"/>
            <a:ext cx="7572375" cy="1310997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1010245" y="6523553"/>
            <a:ext cx="2947035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Validation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10245" y="7026473"/>
            <a:ext cx="7123509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 input validation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A44E-13D1-8349-7FA7-C96BFE67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Thank you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F1943-ED07-95B0-7447-B24492FBD633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2B2C3-DD2D-73C1-6411-3099AACC1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5946" y="3682314"/>
            <a:ext cx="11093876" cy="355015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0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9008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Project Overview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674501"/>
            <a:ext cx="3664863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9013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What is It?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07004" y="340947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 app to manage student records efficiently.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74501"/>
            <a:ext cx="3664863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9013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OOP Concepts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398681" y="340947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Uses encapsulation, inheritance, polymorphism, abstraction.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51809"/>
            <a:ext cx="7556421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78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Features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07004" y="568678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Add, view, update, delete students; handle graduate and regular types.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860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OOP Concepts Used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35649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870347" y="3388400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530906" y="34343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Encapsulation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530906" y="394251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Private fields with getters/setters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35893" y="335649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5312450" y="3388400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5973008" y="34343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Inheritance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973008" y="394251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GraduateStudent extends Student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77995" y="335649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10"/>
          <p:cNvSpPr/>
          <p:nvPr/>
        </p:nvSpPr>
        <p:spPr>
          <a:xfrm>
            <a:off x="9754552" y="3388400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10415111" y="34343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Polymorphism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0415111" y="3942517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Overrides toString() method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1219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870347" y="515385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1530906" y="51998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Abstraction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1530906" y="570797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Interfaces for database and UI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57003" y="51219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0" name="Text 18"/>
          <p:cNvSpPr/>
          <p:nvPr/>
        </p:nvSpPr>
        <p:spPr>
          <a:xfrm>
            <a:off x="7533561" y="515385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</a:t>
            </a:r>
            <a:endParaRPr lang="en-US" sz="2800" dirty="0"/>
          </a:p>
        </p:txBody>
      </p:sp>
      <p:sp>
        <p:nvSpPr>
          <p:cNvPr id="21" name="Text 19"/>
          <p:cNvSpPr/>
          <p:nvPr/>
        </p:nvSpPr>
        <p:spPr>
          <a:xfrm>
            <a:off x="8194119" y="51998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Association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8194119" y="570797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 uses StudentDatabase and UserInterface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308205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Class Diagram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1664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 base class with id, name, age, department.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845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GraduateStudent adds thesisTitle and advisor fields.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3EA5D-BA24-1519-B507-E0ECA7D7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54197" cy="82296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485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Classes &amp; Roles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996089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Student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594973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Base class with student details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2996089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GraduateStudent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4200406" y="3594973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Inherits Student, adds thesis info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2996089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StudentDatabase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07022" y="3594973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Interface for CRUD operations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2996089"/>
            <a:ext cx="284559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InMemoryStudentDatabase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1013638" y="3967043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Implements database in memory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3788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UserInterface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793790" y="597777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Defines UI methods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332928" y="53788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ConsoleUI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5332928" y="597777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Console-based UI implementation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72067" y="53788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Application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9872067" y="597777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Main controller class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951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Inheritance &amp; Polymorphism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6819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89501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Inheritance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440316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GraduateStudent inherits all Student properties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02908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52558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Polymorphism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268022" y="576405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Overrides toString() for custom display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6847"/>
            <a:ext cx="721102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Abstraction with Interfaces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5591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Abstraction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017306" y="406729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Defines what operations are needed, not how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8838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49616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Implementation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017306" y="54698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InMemoryStudentDatabase handles data storage</a:t>
            </a:r>
            <a:endParaRPr lang="en-US" sz="1750" dirty="0"/>
          </a:p>
        </p:txBody>
      </p:sp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9949"/>
            <a:ext cx="663773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Features &amp; Functionality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78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 Students (Regular &amp; Graduate)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900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View Student Details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322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Update Student Records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744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Delete Students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166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List All Students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34232"/>
            <a:ext cx="614243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How to Run the Project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4186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870347" y="5450562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54965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Compile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6004679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javac *.java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54186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5312450" y="5450562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973008" y="54965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Run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973008" y="6004679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 StudentManagementSystem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77995" y="54186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9754552" y="5450562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0415111" y="54965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Interface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415111" y="6004679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menu-driven console interface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209</TotalTime>
  <Words>277</Words>
  <Application>Microsoft Office PowerPoint</Application>
  <PresentationFormat>Custom</PresentationFormat>
  <Paragraphs>95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Wingdings 3</vt:lpstr>
      <vt:lpstr>PT Serif</vt:lpstr>
      <vt:lpstr>Century Gothic</vt:lpstr>
      <vt:lpstr>DM Sans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 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virat ojha</cp:lastModifiedBy>
  <cp:revision>4</cp:revision>
  <dcterms:created xsi:type="dcterms:W3CDTF">2025-05-16T05:25:55Z</dcterms:created>
  <dcterms:modified xsi:type="dcterms:W3CDTF">2025-05-24T17:01:05Z</dcterms:modified>
</cp:coreProperties>
</file>